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97" r:id="rId5"/>
    <p:sldId id="300" r:id="rId6"/>
    <p:sldId id="305" r:id="rId7"/>
    <p:sldId id="308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27" r:id="rId16"/>
    <p:sldId id="324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Lec</a:t>
            </a:r>
            <a:r>
              <a:rPr lang="en-US" sz="4000" b="1" dirty="0" smtClean="0"/>
              <a:t> 4</a:t>
            </a:r>
            <a:endParaRPr lang="ar-EG" sz="4000" b="1" dirty="0" smtClean="0"/>
          </a:p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ar-EG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EEP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Bandwidth</a:t>
            </a:r>
            <a:endParaRPr lang="ar-EG" sz="6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4876800" cy="566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218049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657600"/>
            <a:ext cx="38204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696464"/>
                </a:solidFill>
              </a:rPr>
              <a:t>Bandwidth</a:t>
            </a:r>
            <a:endParaRPr lang="ar-EG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3581400" cy="188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82161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14788"/>
            <a:ext cx="7880324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33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/>
              <a:t>Parallel resonance </a:t>
            </a:r>
            <a:endParaRPr lang="ar-EG" sz="11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r="66722"/>
          <a:stretch>
            <a:fillRect/>
          </a:stretch>
        </p:blipFill>
        <p:spPr bwMode="auto">
          <a:xfrm>
            <a:off x="3352800" y="304800"/>
            <a:ext cx="288131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343400"/>
            <a:ext cx="700598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Dynamic  Resistance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12360" t="76832"/>
          <a:stretch>
            <a:fillRect/>
          </a:stretch>
        </p:blipFill>
        <p:spPr bwMode="auto">
          <a:xfrm>
            <a:off x="2286000" y="2438400"/>
            <a:ext cx="6248400" cy="111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800" b="1" dirty="0" smtClean="0"/>
              <a:t>Q-factor in a parallel network</a:t>
            </a:r>
            <a:endParaRPr lang="ar-E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371600"/>
            <a:ext cx="31813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570754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76600"/>
            <a:ext cx="1869339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5842" name="AutoShape 2" descr="data:image/jpeg;base64,/9j/4AAQSkZJRgABAQAAAQABAAD/2wCEAAkGBxASEhQQEhAWFBQXFxIUFBQXFBQSEBQUFBYYFhQUFBQYHSggGBolHBUUITEhJSkrLi4uGB8zODMsNygtLisBCgoKDg0OGxAQGywkICUsNC8sLCwsLCwsNCwvLC0sLC0sLCwwLCwsLCw0LCwsLywsLCwsLCwsLCwsLCwsLCwsLP/AABEIAKkA8AMBEQACEQEDEQH/xAAcAAEAAgIDAQAAAAAAAAAAAAAABgcEBQECAwj/xABNEAABAwIABg0HCAgGAwEAAAABAAIDBBEFBhIhMXEHEyIyNEFRYXKBkbGyM0JzkqHB0RQWUlSCk7PSFRcjJDVTg6JDYmN0w+FkwvEl/8QAGwEBAAIDAQEAAAAAAAAAAAAAAAUGAQMEAgf/xABBEQACAQICBQkFBQYGAwAAAAAAAQIDBAUREiExQXEGEzM0UYGRscEyUmGh0RQiU3LwFRYkNULhI0NissLxJYKi/9oADAMBAAIRAxEAPwC8UAQBAEAQBAEAQBAEAQBAEAQBAEAQBAEAQBAEAugCAIAgCAIAgCAID55nx7woHOArH2DnAbmPQCf8q+hxwey0U+bWz4/U3aKOnz9wr9df6sf5V6/Y9l+Gvn9RoxHz9wr9df6sf5U/Y9l+Gvn9RoxHz9wr9df6sf5U/Y9l+Gvn9RoxHz9wr9df6sf5U/Y9l+Gvn9RoxJ3sTYxVlVNO2ondIGsYWghosS4gncgKBx+xoW9ODpRyzbz29h4mkthZyrB4CAIAgCAIAgCAIAgCAICC44YZqYajIjlLW5LTYAaTflCi7uvUhUyiyyYXZUK1DSnHN5s0nzmrf57uxvwXN9qq+8SX7MtfcXzN5idhmomnyJJS5uQ42IAzi3IF1WlepOplJ7iNxWyoUaGlTjk8zaY64WfBGwRuyXvcc+a4a0Z9POWrfeVnTilF62cOEWkK9STqLNJfN/pkP+c1b/Pd2N+CjvtVX3iwfsy19xfM2mLOFqyeoZG6dxbnc8WbnaOLRy2W+2rValRJyOHELS1oUHJQWexbdpYAClirnKAIAgCAID5WqTu39J/iK+qw9lcDoPO69GAgCAXQFl7Bvl6n0cfiKrPKfoqfF+R4mXEqcawgCA4JQGvqMMRNzXyjzaO1Q1xjlrReSek/h9dhzzuYR+JinGD/AEv7v+lHy5TLPVS/+v7Gr7Yuz5nZmH28bCNRBWynylpP24NcGn9DKvFvRsaWtZJvXX5tB7FM2t9QuV/hSz+G/wADohVjPYZC7DYEAQBAVtj7wo9BnvUNfdL3FuwXq3eyOLjJckuIPCvsO9y7bHpe4h8b6t3o6Y81eXUlvFG0N6znPeFi9npVMuw9YNR0LbS955kdXGSxOdjqis2Sc+cQxupudx7SOxSmHw1OfcVrHa2co0lu1v0/XxJmpEr4QBAEAQBAaY4q4POf5HD6gXZ+0Lr8SXiZzZXGzJgmnp20u0wsjynTZWS0NvYMte2sqycnbmrWlU5yTeSW3vPcGVkrOezh+grK2g+jMG4rUBhiJpIiSxhJyBcktFyvnFbELpVJJVHte80ts2mD8DU0BLoYGRlwAJa0NJA0A2XLWua1ZJVJN5dozM5aDAQBAR/DlcSTE05hvuc8mpVDHcRlKbt4PJLb8fhwI+5rPPRRqVWjjOzY3EXDSQNJAJAWyNKck5Ri2lteRlRb2HRazB2jkLSHA2I0FbKdWdOSnB5NGYtp5ollBU7YwO7dY0r6HYXX2mhGpv38d5L0qmnFMyV2mwIAgK2x94Uegz3qGvul7i3YL1bvZHFxkuSHEeQNqHPOhsb3HULErssnlUbfYROMRcqCit8kaOpnMj3SO0ucXHWTey5ZScm5PeSdOCpwUFsSyPJeT2W7gOi2mCOPjDRldI5z7SrBRhoQUSh3lbnq0p9r+W4z1tOYIAgCAIAgCAqzZ13lJ0p+5itXJj2qvBepshvKlVtPZw/QdRWVtB9SYK8hF6OPwhfLK/Sy4vzNDNXjFjIKV7GGIvyml1w4C1jbkW63tXWTeeWRJ2OGu6i5KWWT7DX0OOzZZGRbQRluDb5YNrm17WW6ph7hFy0tnwOmtgkqVOU9PYs9hLlHEGcICG1D7uceUk+1fMbienWnPtb8yFm85NnRaTySTAQ/YjnLu9XrAYr7Evi35kna9GRx7bEjkJHYqRUjoycexka1kzheDBt8H1RjpppALlge8A5gbNvb2K5cnJfw0l2S9ES2GU+dkqb3yS8SH/rQm+qs+8d8FYcy8fuvS/EfgvqZFRslkQtLIWmZxdlNLnGNgBsLnMXE6bZkzNNPk0nWalN6Cy15a39MjwwXslyZYFREzazmLow4Obz2JNxzJmbLnkzDQzoSel2PLJ+WR6Y9uBqbg3BjYQeLjUPfdL3GMGWVtk+1kdXGSxkUtSWB9tLmFnUSL9y9wno5/FGqrSVRxz3PMx14NptcV6LbqmNpGYHLdqbn77LfbQ06iRw4jW5m3k1tepd5a6nikBAEAQBAEAQBAVZs67yk6U/cxWrkx7VXgvU2Q3lSq2ns4foOorK2g+pMFeQi9HH4QvllfpJcX5mhkK2R/KxdB3iUnhvsS4lowHop8fQjeCJmsnie42a17XE8gBuV21ouUJJdhL3UHOjOMdrTJdUY/NDrR0+U3lc/JJ6gCo6OGvL70vkQNPAG4/fnk/gs/VG8wBjBFVA5ILXjOWHTblB4wuS4tpUduztI29w+pataWtPeYZwNNc5h2r59LALttvV4/wBiuu1qHH6Fm5G9qx+793/p8f7D7JUNhTVDYIwx5GVnOSDc5z7FM21zTw22VKtJaSz1LXvOiE1RhlLaR9xubqmSbbbZHt5hYMGaw/ulV6N/gKtvJt/4dRfFeRM4L1iH5l5lNjQrKfXmS4YJh/Q/ynaxtu2b/wA6225NtVlkgHd1f2tzOf3dHZ/65kQdoWCeRN8YHXMJ/wDHp/Coe+6XuK5YrJTX+uXmapch3BAEBJsQKgNqC0+ewgHnBvbvXbYySqZdqIbG6blQUluZYymCphAEAQBAEAQBAVZs67yk6U/cxWrkx7VXgvU2Q3lSq2ns4foOorK2g+pMFeQi9HH4QvllfpJcX5mhkK2R/KxdB3iUnhvsS4lowHop8fQjODKYSTRxnQ57Wm2mxOe3Uu6rLQg5diJi4qOnSlNbk2ZuM+DmU9QYo75NmkXNyL861WtV1KelI5sOuJ3FBTntzZk4jvtVt52vHsutd+s6LNWMRztXxRYNdhJkWbS7kHvPEqdf4rStPuvXLs+vYUarXjT1bzR1OFJX+dkjkbm9qqlzjF1X1aWiuxavntOGdxOXwMRrSTYC5PFpKjYxlOWjFZtmlJt5HBHEvMk08mYCwDMj4JV+jd4HK18mvYq93kyZwXrEfzLzKcboVnPrzJ43+Af1D+OslXf887v+JAjxrBZya4d/wP8AbweFQ990vcV2z/zPzy8zWLkO096enLw8jzWl/UCL969xjpZ/A11Kig4573keC8GwycHVZilZKPNcCdXnDsuvdOehJS7DTcUudpSp9q/6Lia4HONBzhWLPMoDWTyZygCAIAgCAIAgKs2dd5SdKfuYrVyY9qrwXqbIbypVbT2cP0HUVlbQfUmCvIRejj8IXyyv0suL8zQyFbI/lYug7xKTw32JcS0YD0U+PoaDF/hMHpGd667jopcCUvur1ODNlj5ws9BnvWiw6HvZx4L1VcWeWJXC49T+5er3oWbMX6pLuJBVSZT3O5Sf+l8Vu6rq15ze9v8AsfMqktKTZ5LnPBvsX6cZJkIzkkDmAVw5PWsVSddrW3kuBIWkFlpGjm3ztZ71VK/Sy4vzOGW1nVajyZkfBKv0bvA5Wvk17FXu9SZwXrEfzLzKcarOfXmTxv8AAP6h/HWSrv8Annd/xIGVgs5NMO/4H+3g8Kh77pe4rtn/AJn55eZrFyHab7E2ASTPjPnRSN7bBddnHSm49qIvFanN0ozW6SZoi0jMRYjMRyEaVya95Jpp60cIZLTxTrNtpozfO0ZB1tzD2WU7az06SZScTo81cyXbr8TcroOAIAgCAIAgCAqzZ13lJ0p+5itXJj2qvBepshvKlVtPZw/QdRWVtB9SYK8hF6OPwhfLK/Sy4vzNDIVsj+Vi6DvEpPDfYlxLRgPRT4+hoMX+EwekZ3rruOilwJS+6vU4M2WPnCz0I/etFh0PezjwXqq4s8sSuFx6n9y9XvQs2Yv1WXcbx2k6yvh8vaZ8we04XkwSXAR/YjW7vV7wF/wceL8yUtejI5LvjrPeqRWedST+L8yMltZ1WswZkfBKv0bvA5Wvk17FXu9SZwXrEfzLzKcarOfXmTxv8B/qH8dZKu/553f8SBlYLOTTDv8Agf7eDwqHvel7iu2f+Z+eXmaxch2kkxB4V9h3uXbY9L3EPjfVu9GBjRS7XVSttmJyx9vOfbdarmGjVaOrDavOW0H2avA1S5zuJnsc1e6lhJ02kbrGZ3/r2KSw+etx7yvY7RzUKq4P09ScqTK2EAQBAEAQBAVZs67yk6U/cxWrkx7VXgvU2Q3lSq2ns4foOorK2g+pMFeQi9HH4QvllfpZcX5mhkK2R/KxdB3iUnhvsS4lowHop8fQ0GL/AAmD0je9ddx0UuBKX3V6nBmyx84WegzuK0WHQ97OPBeqrizyxK4XHqf3L1e9CzZi/VJdxIa2PJkc3nNtRzhfGL6i6VxOD7X4bj5lVjozaPFch4PaCskYCGusCuy3v7i3i4U5ZJmyNWcVkmeJFsy5JJp5M8MLBg3eLrQRIDo3OrQVbOTXs1OK9SQsnknkbT5JH/LZ6o+CtBIc7U95+J32htsnJFuSwyexDzpyzzz1nT5JH/LZ6oQzzs/efiV5j2AKqw+gz3qGvul7i14K/wCG72R1cZLkkxB4T9h3uXbY9L3EPjfVu9GXsi01pIpbb5rmnW0gj2OPYveIRykpGjAaucJw7Hn4/wDREFHk+bPFqs2qpjffMTku1OzfBb7eehUTOLEKPO28o78s/AtgKeKOedRUMYMp7g0XAuSALnQLleZTjBZyeR5lOMVnJ5HoHXzr0ejlAEAQBAVtszYNnmbS7TDJLkumyshjn2uGWvbRoKsnJ2vSpSqc5JLNLa8u09wZWHzar/qU/wBy/wCCtP2+1/Ej4o2Zo4fizX2P7lUfcv8Agiv7XPpI+KGaPpDBjSIYgRYiOMEcYIaLgr5tWadSTXa/M0HjhHA9POQ6WMPIFhnIsNPEV6p16lNZReR00LytQTVOWWZ4QYt0bHB7YQHNIIN3ZiOPSvUrutJZOWo2zxK5nFxlPU+B6V2AqaZ+2SRBzrAXu4Zho0FeYXFSC0YvUeKN9Xox0Kcsl3HFHgClieJI4g1wvY3cdOnSVmdzVmtGT1Gat/cVY6E5ZruPWvwcyXOczuUe9QuIYVSvPvPVLtXqRtWhGpr3mrdgOTic09oVenyduU/uyi/FfU5HZz+BlUWBg0hzzcjQBo6+VSNjgEaUlOs9Jrctnf2m2laqLzkcTYEynOdl6STo5V5rcnudqSnp7W3s7RK00m3mdP0B/qexa/3aX4nyPP2P4mdg2h2rK3V724raFK4bh32JSWlnnl8jfRo83nrM26lDecZQ5QmRnJjLHKEGTMSqwbBIcuSJjnaLuaCbaytcqUJPOSzN1O5rU1owk0vgzz/Q1J/Ii9Vqx9np+6vA2fbbn35eLPWnwfTxnKjiYw6LtABsvUaUIvOKyNdS4rVFlOTa+LPSpo45QBIxrwDcBwBAPLnWZQjLVJZninVnTecG1wMf9CUv1eP1GrX9npe6vA3fbbj334sfoSl+rx+oE5il7q8B9tuPffiZ63HKQjZBr7uZADmG7frOZo7z1qv4zX1xpLi/Qh8Sq5tQXF+hoMG4cqIN5JufoO3TOzi6lGUL2tR9l6ux7DjpXNSl7L+hL8F45wyWbKNqdy53MPXpHWp23xelPVU+6/kSlHEIT1T1P5EnBUsSBygCAIAgCAIAgNfh6oljp5ZIQC9rS5ocCWm2c3AI4rodNnTp1K8YVM9FvJ5FbfrGrvowfdv/ADrGZcP3cs+2XivobHFzHqqmqYoZREGPJaS1jg4GxIzlx4wmZx3+BW9G3nUpuWaWetr6E1xhwgaemlmFsprbtB0F2gArJXbG3VxcRpPY3r4FcfrFrvowfdv/ADrGZbv3cs+2XivobTFrHKuqamOAtiySSXkMcHBrRckXfq7VnM4sQwa0treVVOWa2a1tfcWKEKmcoAgI5j84ijeQSDlR5wbHfjjC67FZ1ln8SWwRJ3cU+x+RV3yh/wBN3rO+KmtGPYXXm4di8EdZKiSx/aO0HznfFZUY57DMacM191eCLQx8cRREgkHKizgkHfDjULZLOt4lLwVJ3iT7H5FY/KH/AE3es74qZ0Y9hc+bh2LwR1kqJLH9o7QfOd8VlRjnsMqnDNfdXgi9W6Aqyz5mzlAEB0leGgucbAAknkAzlYk1FZsw2ks2VFhKsM0r5T5xJA5BxDssqRcVXVqOb3lYq1HUm5PeYy0ngkOJeC9um2xw3EdjzF3mj2XUrhdtztXSeyPnuO2xo85U0nsRY4VpJ45QBAEAQBAEAQHV7AQQRcHMRyg6UMptPNFBYSozBNJCfMe5usA7k9YsV5Z9Qt6yr0o1VvWf1+Z1oqjapI5foPY/1XAnuRHqtT52nKn2prxRZuylV5NKyMHykjexgLj7Q3tXplM5OUdK5c3/AEr5vV9SrF5LuT7YnobvmqCMzQ2Np5zun+zI7VlFW5S18owpLfrfkvUslZKiEAQEb2QeBP6UXjC67Hpl3+RL4H1yPB+RVamy7nSXQdRWVtMx2otTH7gJ6UXiChLLp/EpOCddXB+RVymi6nWXenUV6jtMx2ovlugKrs+YvacoYCAjmPGENrg2sHdSHJ+yM7j3DrUXitfm6OitsvLecOIVdCnorayuVViCOWtJIAFycwHGSdACJNvJDbqRa2AMGinhbH52l55XHT8OpXOzt1QpKG/fxLJbUeapqPibJdRvCAIAgCAIAgCAICp9k6hyKpsgGaVl/tMzO9hasMvHJ2vp2zh7r+T2epD3BYJ8lmPVftrKHPe0GWdb8kHwe1ZILBrfmp1/z5eGf1IndYJ0ujEag2mjiBFi4bY7lu/OPZZej53jFxz15N7lqXcb5zwM5IGs2WUm9hFt5bTzbVRnQ9p+0FlwktqZjSXaet15PRHNkHgT+lF4wuux6Zd/kS+B9cjwfkVWpsu50l0HUVlbTMdqLUx+4CelF4goSy6fxKTgnXVwfkVcpoup1l3p1Feo7TMdqL5boCq7PmL2nKGAgKyxwr9tqHAG7Y9wNY33t7lU8Tr85XaWxavqV+9q85VeWxajRqNOQk+IuC9skM7huY97yF5+A7wpnCLbTqc49i8yQw+jpT03sXmWErKTYQBAEAQBAEAQBAEBDdk+gy6USgZ4ng/ZduXdW9PUjJ/k7cc3cuD2SXzWteviVSvJeDIqqkvyAfMY1g1C/wAUNVOkoaTW95nbBlEZ5o4B57mtPMDvj1C5WUebmuqFKVV7ln9C5sZMLsoqcyWBIsyNvEXcQ1C3sXXZWruaqgtm/gfKLu45qDqPW/UprCeF6iocXzSudfivZg5g0ZgFdKFtSoRyhHIrFWvUqvOb+hjyU0jA15Y5odnY4ggOt9EraqkJNxTTa2o1uEopNrLPYSHFjHGeme1sj3SQnM5rt05o+kw6c3JxqNvsLpV4twWUvPidtrfVKTSk84k+x9eHULnA3BMRB4iC4WKrVkmq6T+Je8Ced3FrsfkVapovB0l0HUVlbTMdqLUx+4CelF4goSy6fxKTgnXVwfkVcpoup1l3p1Feo7TMdqL5boCq7PmL2nKGDAw3X7TA+XjAs3pHM32rnuq3M0pT/WZpuKvN03IqUlUplaO8MTnuDGi7nEADlJ0L1CDm1GO0yk5PJbS2cEYPbBE2IcQznlcdJV0tqCo01BFlo0lSgoozVvNoQBAEAQBAEAQBAEBiYVoxNDJCfPa5vWRmPbZDdbVnRqxqLc8yg8kjMRYi4I5CMxC8n1BNPWghkmGxfQ5dS6UjNEz+59wPYHLKK/yjr6Fsqa/qfyX6Rs9lyU5NMziJmcdbQwDxOVjwCKzqS4ev0Pl+LyeUFx9CuCrIQhYWPrAMH0Wb+X7Yiq9hT/jK3f5kziC/h6f63FeqwkMWfhGQuwLETpyYR2PA9yqEo6N/JLtfkfQuTDzq02/dfkQNd59AOkug6israZjtRamP3AT0ovEFCWXT+JScE66uD8irlNF1Osu9Oor1HaZjtRfLdAVXZ8xe05QwQbZBr7uZADmG7frOZo7L9qr+M1s3GkuL9CIxKrm1TXEh6giLJdiFgvKcalwzN3LOd3nHqGbr5lN4PbZydVrZsJPDqOb5x9xO1YiYCAIAgCAIAgCAIAgCAICk8daMRVszRoJDwOTLFz7b9q8s+i4RWdWzg3tSy8DSISRa+xhRhlIZOOR7idTdyB7CetZRRuUVZzutDdFL56zT7L2ml1T/APGrLyf2VO71KPi/9Hf6FeFWIhSw8fv4fRf0vwSq7hXXKvf/ALiaxDq9P9bivFYiFLMq/wCCRaovxFUqn8wlxfkfQeS/SU/yvyIMu0+gnSXQdRWVtMx2otTH7gJ6UXiChLLp/EpOCddXB+RVymi6nSXenUV6jtMx2ovpugKrs+YMwcM4SbTxmVwvnAA0Ek8QXPc3EaFNzkaa9ZUoaTI1PS0VeS+OUxzHSHcZ0b06fslRMqdretyhLKXx+n0OCUKF084vKX6/Wo0lVivVMeGZGUHEAPabtz8Z4x1rgqYbXhJRyzz3o452VaMsstu8sbB9I2GNsTdDQBr5SVaKNJUoKEdxPU6apxUVuMlbT2EAQBAEAQBAEAQBAEAQFO7InDpOjH3Lyy/4D1KPFkaQmC4NjjgEfSl8ZXooGP8AXZcF5Ij2y8M9Lqn/AONWTk/sqd3qUzF/6O/0K8KsRDFh4/fw+i/pfglV3CuuVe//AHE1iHV6f63FeKxEKWfVN/8AxI+jEf77qo1H/wCQlxfkfQOTDyqUuD8iBruPoR0l0HUVlbTMdqLTx+P7ielF4goWy6fxKTgnXVwfkVepkup1kGY6israZW0vkKsHzAr7HvCOXKIQdzHp53u+AzdZVaxe406iprYvMhMRq6U9BbF5kYCh8yPJliThCpkkMZeXRtFzlZyOJoDtP/xTuFV685uLecUiUsKtWctFvNImwVgJc5QBAEAQBAEAQBAEAQBAEBTuyJw6Tox9y8sv+A9SjxZGkJguDY44BH0pfGV6KBj/AF2XBeSMTZNwW6WmbKwXMTi4jjyHCzrdjT1KYwW4VOs4S/q89xVcToudNSW7yKmVuK6bzDWMb6ingpywNEQ31ycohuSDbizXXBbWMaFadVP2v+zrr3bq04wa2GroKKSeRsMbcp7jYDiHOeQBddWtGlBzm9SOenTlUkox2subCuCf3F1MzOWxhrecsA77Kjwr53HOS3svWFzVtWpt7Fq9CowVOn0QOGayJ5Gc9ZJsP41fKadkAjLSCwvcSCDkjzetcVC05uo55kLZYV9muJVdLNa8u8jS7CaM3A1E6aeOIDS5t+ZoN3HsuvFWahByZzXldUaEpvcvnuLqVcPnRHMMYpQzEvYTG8kknfNJPGQfcou5wulVblHU/kcFewhUelHUyHYTwBUQZ3su36bd03r4x1hQVewrUdclq7URdW1qU9q1dq1k4xQwbtMAJG7fZ7uW3mjqHeVYcNt+ZorPa9bJeyo83Tze16/ob1SB2BAEAQBAEAQBAEAQBAEAKArvG/FCrqap80QZkEMAyn5JzDPmssZFrwvGLa3tlTqZ5rPYjTfq+whyRfeH8qZEj+8Nl/q8P7lg4n4MkpqVkMtssF5OScobpxIz9ayVTFbmnc3MqlPY8tvA3ZCEcRbCOIVDKS4MMRP0DZvq6B1KUo4xc01k3nx+pwVMNoTeaWXAwWbGlKDnmlI5NyO4Le8erbor5mlYTS3t/IkeBsAU1KDtMYaTpcd088xceLmUbcXla46R9247qNtTo+wjaFcxvINjTiW57jNTAXNy+Pe3JzksOjqUlbXqS0aniWTDcaUIqnX7n9fqQerpJIjaWNzD/mBA7dCk4zjL2XmWWlWp1VnTafAx8ocoXrJm3JmbQYLnnNoonO57Wb1uOZa51YU/aeRzV7qjQWdSSXn4FlYpYtClBe8h0zhYkb1o+i33njUPdXLqvJbCn4nibupaMdUF8/iyRrkIoIDghAcoAgCAIAgCAIAgCAIAgCAIAgCAIAgCAIAgCAIAgOrmA6QChlNrYeIoYtO1M9RvwXrTl2s989U95+LPdrbcS8mvM5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5844" name="Picture 4" descr="http://images.clipartpanda.com/thank-you-kids-Thank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99820"/>
            <a:ext cx="6477000" cy="4577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9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Series AC Resonance Circuits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Introduction</a:t>
            </a:r>
            <a:endParaRPr lang="ar-EG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buNone/>
            </a:pPr>
            <a:r>
              <a:rPr lang="en-US" sz="3600" dirty="0" smtClean="0"/>
              <a:t>When the voltage V applied to an electrical network containing resistance, inductance and capacitance is in phase with the resulting current I, the circuit is said to be </a:t>
            </a:r>
            <a:r>
              <a:rPr lang="en-US" sz="3600" b="1" dirty="0" smtClean="0"/>
              <a:t>resonant. The phenomenon of resonance is of great </a:t>
            </a:r>
            <a:r>
              <a:rPr lang="en-US" sz="3600" dirty="0" smtClean="0"/>
              <a:t>value in all branches of radio, television and communications Engineering,</a:t>
            </a:r>
          </a:p>
          <a:p>
            <a:pPr algn="just"/>
            <a:endParaRPr lang="ar-EG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Series resonance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5325" y="2209800"/>
            <a:ext cx="3571875" cy="65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357522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971800"/>
            <a:ext cx="1721304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733800"/>
            <a:ext cx="1371600" cy="41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343400"/>
            <a:ext cx="461141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54102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09" y="228600"/>
            <a:ext cx="9013991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67000"/>
            <a:ext cx="746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b="1" dirty="0" smtClean="0"/>
              <a:t>Quality factor </a:t>
            </a:r>
            <a:r>
              <a:rPr lang="ar-EG" sz="5400" b="1" dirty="0" smtClean="0"/>
              <a:t> - </a:t>
            </a:r>
            <a:r>
              <a:rPr lang="en-US" sz="5400" b="1" dirty="0" smtClean="0"/>
              <a:t>Q Factor </a:t>
            </a:r>
            <a:endParaRPr lang="ar-EG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Q-factor is an abbreviation for </a:t>
            </a:r>
            <a:r>
              <a:rPr lang="en-US" sz="3200" b="1" dirty="0" smtClean="0"/>
              <a:t>quality factor and refers to the ‘goodness’ </a:t>
            </a:r>
            <a:r>
              <a:rPr lang="en-US" sz="3200" dirty="0" smtClean="0"/>
              <a:t>of a reactive component.</a:t>
            </a:r>
            <a:endParaRPr lang="ar-EG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4200"/>
            <a:ext cx="490730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587" y="4433888"/>
            <a:ext cx="8853013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28321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8534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7456"/>
            <a:ext cx="8458200" cy="648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725" y="304800"/>
            <a:ext cx="871867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</TotalTime>
  <Words>100</Words>
  <Application>Microsoft Office PowerPoint</Application>
  <PresentationFormat>On-screen Show (4:3)</PresentationFormat>
  <Paragraphs>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EEP</vt:lpstr>
      <vt:lpstr>Series AC Resonance Circuits</vt:lpstr>
      <vt:lpstr>Introduction</vt:lpstr>
      <vt:lpstr>Series resonance</vt:lpstr>
      <vt:lpstr>Slide 5</vt:lpstr>
      <vt:lpstr>Quality factor  - Q Factor </vt:lpstr>
      <vt:lpstr>Slide 7</vt:lpstr>
      <vt:lpstr>Slide 8</vt:lpstr>
      <vt:lpstr>Slide 9</vt:lpstr>
      <vt:lpstr>Bandwidth</vt:lpstr>
      <vt:lpstr>Bandwidth</vt:lpstr>
      <vt:lpstr>Slide 12</vt:lpstr>
      <vt:lpstr>Parallel resonance </vt:lpstr>
      <vt:lpstr>Slide 14</vt:lpstr>
      <vt:lpstr>Dynamic  Resistance</vt:lpstr>
      <vt:lpstr>Q-factor in a parallel network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EEP</dc:title>
  <dc:creator>Michael Nassef</dc:creator>
  <cp:lastModifiedBy>Kataleeen BolBol</cp:lastModifiedBy>
  <cp:revision>66</cp:revision>
  <dcterms:created xsi:type="dcterms:W3CDTF">2006-08-16T00:00:00Z</dcterms:created>
  <dcterms:modified xsi:type="dcterms:W3CDTF">2016-11-02T07:47:03Z</dcterms:modified>
</cp:coreProperties>
</file>